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7" r:id="rId3"/>
    <p:sldId id="319" r:id="rId4"/>
    <p:sldId id="369" r:id="rId5"/>
    <p:sldId id="370" r:id="rId6"/>
    <p:sldId id="371" r:id="rId7"/>
    <p:sldId id="372" r:id="rId8"/>
    <p:sldId id="374" r:id="rId9"/>
    <p:sldId id="376" r:id="rId10"/>
    <p:sldId id="373" r:id="rId11"/>
    <p:sldId id="377" r:id="rId12"/>
    <p:sldId id="375" r:id="rId13"/>
    <p:sldId id="378" r:id="rId14"/>
    <p:sldId id="317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9B83FB-5A8A-5219-B5FF-B9397CE24F95}" name="Sai Charanya Ponnala" initials="SCP" userId="S::sponnala1@student.gsu.edu::623dd0ee-53a5-4e21-9669-fa17b85115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V" userId="74b3bbdfa8ff77ee" providerId="LiveId" clId="{6BDED438-DA12-4EA7-B939-A624E999F13E}"/>
    <pc:docChg chg="undo custSel addSld delSld modSld sldOrd">
      <pc:chgData name="Manoj V" userId="74b3bbdfa8ff77ee" providerId="LiveId" clId="{6BDED438-DA12-4EA7-B939-A624E999F13E}" dt="2023-12-04T04:35:43.614" v="942" actId="1076"/>
      <pc:docMkLst>
        <pc:docMk/>
      </pc:docMkLst>
      <pc:sldChg chg="modSp">
        <pc:chgData name="Manoj V" userId="74b3bbdfa8ff77ee" providerId="LiveId" clId="{6BDED438-DA12-4EA7-B939-A624E999F13E}" dt="2023-12-04T02:53:31.846" v="166" actId="1076"/>
        <pc:sldMkLst>
          <pc:docMk/>
          <pc:sldMk cId="294740137" sldId="257"/>
        </pc:sldMkLst>
        <pc:spChg chg="mod">
          <ac:chgData name="Manoj V" userId="74b3bbdfa8ff77ee" providerId="LiveId" clId="{6BDED438-DA12-4EA7-B939-A624E999F13E}" dt="2023-12-04T02:53:18.575" v="163" actId="2711"/>
          <ac:spMkLst>
            <pc:docMk/>
            <pc:sldMk cId="294740137" sldId="257"/>
            <ac:spMk id="2" creationId="{00000000-0000-0000-0000-000000000000}"/>
          </ac:spMkLst>
        </pc:spChg>
        <pc:spChg chg="mod">
          <ac:chgData name="Manoj V" userId="74b3bbdfa8ff77ee" providerId="LiveId" clId="{6BDED438-DA12-4EA7-B939-A624E999F13E}" dt="2023-12-04T02:53:22.986" v="164" actId="2711"/>
          <ac:spMkLst>
            <pc:docMk/>
            <pc:sldMk cId="294740137" sldId="257"/>
            <ac:spMk id="3" creationId="{00000000-0000-0000-0000-000000000000}"/>
          </ac:spMkLst>
        </pc:spChg>
        <pc:spChg chg="mod">
          <ac:chgData name="Manoj V" userId="74b3bbdfa8ff77ee" providerId="LiveId" clId="{6BDED438-DA12-4EA7-B939-A624E999F13E}" dt="2023-12-04T02:53:31.846" v="166" actId="1076"/>
          <ac:spMkLst>
            <pc:docMk/>
            <pc:sldMk cId="294740137" sldId="257"/>
            <ac:spMk id="7" creationId="{00000000-0000-0000-0000-000000000000}"/>
          </ac:spMkLst>
        </pc:spChg>
      </pc:sldChg>
      <pc:sldChg chg="modSp">
        <pc:chgData name="Manoj V" userId="74b3bbdfa8ff77ee" providerId="LiveId" clId="{6BDED438-DA12-4EA7-B939-A624E999F13E}" dt="2023-12-04T04:35:43.614" v="942" actId="1076"/>
        <pc:sldMkLst>
          <pc:docMk/>
          <pc:sldMk cId="1031225056" sldId="313"/>
        </pc:sldMkLst>
        <pc:spChg chg="mod">
          <ac:chgData name="Manoj V" userId="74b3bbdfa8ff77ee" providerId="LiveId" clId="{6BDED438-DA12-4EA7-B939-A624E999F13E}" dt="2023-12-04T04:35:43.614" v="942" actId="1076"/>
          <ac:spMkLst>
            <pc:docMk/>
            <pc:sldMk cId="1031225056" sldId="313"/>
            <ac:spMk id="2" creationId="{3CBB74C2-E1E7-41D8-8F6C-0519B89EDE52}"/>
          </ac:spMkLst>
        </pc:spChg>
      </pc:sldChg>
      <pc:sldChg chg="addSp delSp modSp">
        <pc:chgData name="Manoj V" userId="74b3bbdfa8ff77ee" providerId="LiveId" clId="{6BDED438-DA12-4EA7-B939-A624E999F13E}" dt="2023-12-04T03:11:43.688" v="452" actId="5793"/>
        <pc:sldMkLst>
          <pc:docMk/>
          <pc:sldMk cId="848676861" sldId="369"/>
        </pc:sldMkLst>
        <pc:spChg chg="del mod">
          <ac:chgData name="Manoj V" userId="74b3bbdfa8ff77ee" providerId="LiveId" clId="{6BDED438-DA12-4EA7-B939-A624E999F13E}" dt="2023-12-04T03:06:18.083" v="275" actId="478"/>
          <ac:spMkLst>
            <pc:docMk/>
            <pc:sldMk cId="848676861" sldId="369"/>
            <ac:spMk id="2" creationId="{6C414DE4-0D8A-42C4-92D5-C00C0EE49905}"/>
          </ac:spMkLst>
        </pc:spChg>
        <pc:spChg chg="add del mod">
          <ac:chgData name="Manoj V" userId="74b3bbdfa8ff77ee" providerId="LiveId" clId="{6BDED438-DA12-4EA7-B939-A624E999F13E}" dt="2023-12-04T03:06:13.380" v="273" actId="478"/>
          <ac:spMkLst>
            <pc:docMk/>
            <pc:sldMk cId="848676861" sldId="369"/>
            <ac:spMk id="3" creationId="{7BDA4AC0-5FF0-4783-974D-E3DCCDF3AAA8}"/>
          </ac:spMkLst>
        </pc:spChg>
        <pc:spChg chg="add del">
          <ac:chgData name="Manoj V" userId="74b3bbdfa8ff77ee" providerId="LiveId" clId="{6BDED438-DA12-4EA7-B939-A624E999F13E}" dt="2023-12-04T03:03:50.502" v="201"/>
          <ac:spMkLst>
            <pc:docMk/>
            <pc:sldMk cId="848676861" sldId="369"/>
            <ac:spMk id="4" creationId="{5C7048B1-FBC7-42E0-B0B5-2A87A7EDA362}"/>
          </ac:spMkLst>
        </pc:spChg>
        <pc:spChg chg="add del mod">
          <ac:chgData name="Manoj V" userId="74b3bbdfa8ff77ee" providerId="LiveId" clId="{6BDED438-DA12-4EA7-B939-A624E999F13E}" dt="2023-12-04T03:04:49.868" v="244"/>
          <ac:spMkLst>
            <pc:docMk/>
            <pc:sldMk cId="848676861" sldId="369"/>
            <ac:spMk id="5" creationId="{340109D1-87FA-4B1E-9DA5-66E48594159F}"/>
          </ac:spMkLst>
        </pc:spChg>
        <pc:spChg chg="add del mod">
          <ac:chgData name="Manoj V" userId="74b3bbdfa8ff77ee" providerId="LiveId" clId="{6BDED438-DA12-4EA7-B939-A624E999F13E}" dt="2023-12-04T03:06:20.043" v="276" actId="478"/>
          <ac:spMkLst>
            <pc:docMk/>
            <pc:sldMk cId="848676861" sldId="369"/>
            <ac:spMk id="8" creationId="{78239E0C-0B52-4036-A22E-21B11058BD3B}"/>
          </ac:spMkLst>
        </pc:spChg>
        <pc:graphicFrameChg chg="add mod">
          <ac:chgData name="Manoj V" userId="74b3bbdfa8ff77ee" providerId="LiveId" clId="{6BDED438-DA12-4EA7-B939-A624E999F13E}" dt="2023-12-04T03:11:43.688" v="452" actId="5793"/>
          <ac:graphicFrameMkLst>
            <pc:docMk/>
            <pc:sldMk cId="848676861" sldId="369"/>
            <ac:graphicFrameMk id="6" creationId="{847955A0-AF44-40B7-8FBF-B2DF4DBE27F1}"/>
          </ac:graphicFrameMkLst>
        </pc:graphicFrameChg>
        <pc:picChg chg="del">
          <ac:chgData name="Manoj V" userId="74b3bbdfa8ff77ee" providerId="LiveId" clId="{6BDED438-DA12-4EA7-B939-A624E999F13E}" dt="2023-12-04T02:53:50.397" v="167" actId="478"/>
          <ac:picMkLst>
            <pc:docMk/>
            <pc:sldMk cId="848676861" sldId="369"/>
            <ac:picMk id="4" creationId="{0EEDD3C9-18EF-6523-9819-16CE4AB11145}"/>
          </ac:picMkLst>
        </pc:picChg>
      </pc:sldChg>
      <pc:sldChg chg="addSp delSp modSp add">
        <pc:chgData name="Manoj V" userId="74b3bbdfa8ff77ee" providerId="LiveId" clId="{6BDED438-DA12-4EA7-B939-A624E999F13E}" dt="2023-12-04T03:13:24.989" v="483" actId="1076"/>
        <pc:sldMkLst>
          <pc:docMk/>
          <pc:sldMk cId="3151251452" sldId="370"/>
        </pc:sldMkLst>
        <pc:spChg chg="mod">
          <ac:chgData name="Manoj V" userId="74b3bbdfa8ff77ee" providerId="LiveId" clId="{6BDED438-DA12-4EA7-B939-A624E999F13E}" dt="2023-12-04T03:13:19.236" v="482" actId="1076"/>
          <ac:spMkLst>
            <pc:docMk/>
            <pc:sldMk cId="3151251452" sldId="370"/>
            <ac:spMk id="2" creationId="{381D702E-E4BF-4BA7-AC25-3AAB2453EC88}"/>
          </ac:spMkLst>
        </pc:spChg>
        <pc:spChg chg="del">
          <ac:chgData name="Manoj V" userId="74b3bbdfa8ff77ee" providerId="LiveId" clId="{6BDED438-DA12-4EA7-B939-A624E999F13E}" dt="2023-12-04T03:12:41.279" v="468"/>
          <ac:spMkLst>
            <pc:docMk/>
            <pc:sldMk cId="3151251452" sldId="370"/>
            <ac:spMk id="3" creationId="{902B9964-F699-49A8-8B6A-7844E9633FC1}"/>
          </ac:spMkLst>
        </pc:spChg>
        <pc:picChg chg="add mod">
          <ac:chgData name="Manoj V" userId="74b3bbdfa8ff77ee" providerId="LiveId" clId="{6BDED438-DA12-4EA7-B939-A624E999F13E}" dt="2023-12-04T03:13:24.989" v="483" actId="1076"/>
          <ac:picMkLst>
            <pc:docMk/>
            <pc:sldMk cId="3151251452" sldId="370"/>
            <ac:picMk id="4" creationId="{2A442821-A86F-4052-8BBF-FD556166BC34}"/>
          </ac:picMkLst>
        </pc:picChg>
      </pc:sldChg>
      <pc:sldChg chg="addSp delSp modSp add">
        <pc:chgData name="Manoj V" userId="74b3bbdfa8ff77ee" providerId="LiveId" clId="{6BDED438-DA12-4EA7-B939-A624E999F13E}" dt="2023-12-04T03:19:52.142" v="552" actId="1076"/>
        <pc:sldMkLst>
          <pc:docMk/>
          <pc:sldMk cId="4001940345" sldId="371"/>
        </pc:sldMkLst>
        <pc:spChg chg="mod">
          <ac:chgData name="Manoj V" userId="74b3bbdfa8ff77ee" providerId="LiveId" clId="{6BDED438-DA12-4EA7-B939-A624E999F13E}" dt="2023-12-04T03:19:52.142" v="552" actId="1076"/>
          <ac:spMkLst>
            <pc:docMk/>
            <pc:sldMk cId="4001940345" sldId="371"/>
            <ac:spMk id="2" creationId="{CE99EF34-3402-4DFD-9AE6-8693EDD851DD}"/>
          </ac:spMkLst>
        </pc:spChg>
        <pc:spChg chg="del">
          <ac:chgData name="Manoj V" userId="74b3bbdfa8ff77ee" providerId="LiveId" clId="{6BDED438-DA12-4EA7-B939-A624E999F13E}" dt="2023-12-04T03:19:24.416" v="545"/>
          <ac:spMkLst>
            <pc:docMk/>
            <pc:sldMk cId="4001940345" sldId="371"/>
            <ac:spMk id="3" creationId="{762D885E-DF56-46BA-BF54-D91932421557}"/>
          </ac:spMkLst>
        </pc:spChg>
        <pc:picChg chg="add mod">
          <ac:chgData name="Manoj V" userId="74b3bbdfa8ff77ee" providerId="LiveId" clId="{6BDED438-DA12-4EA7-B939-A624E999F13E}" dt="2023-12-04T03:19:37.665" v="549" actId="1076"/>
          <ac:picMkLst>
            <pc:docMk/>
            <pc:sldMk cId="4001940345" sldId="371"/>
            <ac:picMk id="4" creationId="{9BF11F8B-97A1-4A89-A14A-0C2B469D32DA}"/>
          </ac:picMkLst>
        </pc:picChg>
      </pc:sldChg>
      <pc:sldChg chg="modSp add">
        <pc:chgData name="Manoj V" userId="74b3bbdfa8ff77ee" providerId="LiveId" clId="{6BDED438-DA12-4EA7-B939-A624E999F13E}" dt="2023-12-04T03:21:09.335" v="579" actId="20577"/>
        <pc:sldMkLst>
          <pc:docMk/>
          <pc:sldMk cId="3479673380" sldId="372"/>
        </pc:sldMkLst>
        <pc:spChg chg="mod">
          <ac:chgData name="Manoj V" userId="74b3bbdfa8ff77ee" providerId="LiveId" clId="{6BDED438-DA12-4EA7-B939-A624E999F13E}" dt="2023-12-04T03:21:09.335" v="579" actId="20577"/>
          <ac:spMkLst>
            <pc:docMk/>
            <pc:sldMk cId="3479673380" sldId="372"/>
            <ac:spMk id="2" creationId="{3CBB74C2-E1E7-41D8-8F6C-0519B89EDE52}"/>
          </ac:spMkLst>
        </pc:spChg>
      </pc:sldChg>
      <pc:sldChg chg="modSp add">
        <pc:chgData name="Manoj V" userId="74b3bbdfa8ff77ee" providerId="LiveId" clId="{6BDED438-DA12-4EA7-B939-A624E999F13E}" dt="2023-12-04T04:11:20.420" v="771" actId="20577"/>
        <pc:sldMkLst>
          <pc:docMk/>
          <pc:sldMk cId="1524195244" sldId="373"/>
        </pc:sldMkLst>
        <pc:spChg chg="mod">
          <ac:chgData name="Manoj V" userId="74b3bbdfa8ff77ee" providerId="LiveId" clId="{6BDED438-DA12-4EA7-B939-A624E999F13E}" dt="2023-12-04T04:11:20.420" v="771" actId="20577"/>
          <ac:spMkLst>
            <pc:docMk/>
            <pc:sldMk cId="1524195244" sldId="373"/>
            <ac:spMk id="2" creationId="{3CBB74C2-E1E7-41D8-8F6C-0519B89EDE52}"/>
          </ac:spMkLst>
        </pc:spChg>
      </pc:sldChg>
      <pc:sldChg chg="addSp delSp modSp add ord">
        <pc:chgData name="Manoj V" userId="74b3bbdfa8ff77ee" providerId="LiveId" clId="{6BDED438-DA12-4EA7-B939-A624E999F13E}" dt="2023-12-04T03:42:18.178" v="738" actId="1076"/>
        <pc:sldMkLst>
          <pc:docMk/>
          <pc:sldMk cId="3163312654" sldId="374"/>
        </pc:sldMkLst>
        <pc:spChg chg="mod">
          <ac:chgData name="Manoj V" userId="74b3bbdfa8ff77ee" providerId="LiveId" clId="{6BDED438-DA12-4EA7-B939-A624E999F13E}" dt="2023-12-04T03:28:30.978" v="677" actId="1076"/>
          <ac:spMkLst>
            <pc:docMk/>
            <pc:sldMk cId="3163312654" sldId="374"/>
            <ac:spMk id="2" creationId="{CE99EF34-3402-4DFD-9AE6-8693EDD851DD}"/>
          </ac:spMkLst>
        </pc:spChg>
        <pc:spChg chg="add del mod">
          <ac:chgData name="Manoj V" userId="74b3bbdfa8ff77ee" providerId="LiveId" clId="{6BDED438-DA12-4EA7-B939-A624E999F13E}" dt="2023-12-04T03:28:00.676" v="670" actId="478"/>
          <ac:spMkLst>
            <pc:docMk/>
            <pc:sldMk cId="3163312654" sldId="374"/>
            <ac:spMk id="5" creationId="{0DEAA41E-F25E-49DA-8A44-B9A7C12E6A25}"/>
          </ac:spMkLst>
        </pc:spChg>
        <pc:spChg chg="add mod">
          <ac:chgData name="Manoj V" userId="74b3bbdfa8ff77ee" providerId="LiveId" clId="{6BDED438-DA12-4EA7-B939-A624E999F13E}" dt="2023-12-04T03:32:25.129" v="690" actId="14100"/>
          <ac:spMkLst>
            <pc:docMk/>
            <pc:sldMk cId="3163312654" sldId="374"/>
            <ac:spMk id="9" creationId="{15B4ECEE-5405-4F44-968E-C434E4850724}"/>
          </ac:spMkLst>
        </pc:spChg>
        <pc:picChg chg="del">
          <ac:chgData name="Manoj V" userId="74b3bbdfa8ff77ee" providerId="LiveId" clId="{6BDED438-DA12-4EA7-B939-A624E999F13E}" dt="2023-12-04T03:22:03.955" v="584" actId="478"/>
          <ac:picMkLst>
            <pc:docMk/>
            <pc:sldMk cId="3163312654" sldId="374"/>
            <ac:picMk id="4" creationId="{9BF11F8B-97A1-4A89-A14A-0C2B469D32DA}"/>
          </ac:picMkLst>
        </pc:picChg>
        <pc:picChg chg="add mod">
          <ac:chgData name="Manoj V" userId="74b3bbdfa8ff77ee" providerId="LiveId" clId="{6BDED438-DA12-4EA7-B939-A624E999F13E}" dt="2023-12-04T03:28:24.670" v="676" actId="1076"/>
          <ac:picMkLst>
            <pc:docMk/>
            <pc:sldMk cId="3163312654" sldId="374"/>
            <ac:picMk id="6" creationId="{1E5B2AA4-F4DF-4249-AB37-C633B21EC86A}"/>
          </ac:picMkLst>
        </pc:picChg>
        <pc:picChg chg="add del mod">
          <ac:chgData name="Manoj V" userId="74b3bbdfa8ff77ee" providerId="LiveId" clId="{6BDED438-DA12-4EA7-B939-A624E999F13E}" dt="2023-12-04T03:30:00.563" v="682" actId="478"/>
          <ac:picMkLst>
            <pc:docMk/>
            <pc:sldMk cId="3163312654" sldId="374"/>
            <ac:picMk id="7" creationId="{D4408CC9-01CF-4428-B71C-306CB6266F39}"/>
          </ac:picMkLst>
        </pc:picChg>
        <pc:picChg chg="add del mod">
          <ac:chgData name="Manoj V" userId="74b3bbdfa8ff77ee" providerId="LiveId" clId="{6BDED438-DA12-4EA7-B939-A624E999F13E}" dt="2023-12-04T03:42:08.949" v="734" actId="1076"/>
          <ac:picMkLst>
            <pc:docMk/>
            <pc:sldMk cId="3163312654" sldId="374"/>
            <ac:picMk id="8" creationId="{A1263CAB-0AE8-4E33-98F0-A40C7FBBCF49}"/>
          </ac:picMkLst>
        </pc:picChg>
        <pc:picChg chg="add del mod">
          <ac:chgData name="Manoj V" userId="74b3bbdfa8ff77ee" providerId="LiveId" clId="{6BDED438-DA12-4EA7-B939-A624E999F13E}" dt="2023-12-04T03:33:12.324" v="697"/>
          <ac:picMkLst>
            <pc:docMk/>
            <pc:sldMk cId="3163312654" sldId="374"/>
            <ac:picMk id="10" creationId="{99162FA9-4862-4D53-BB3C-FB3C89546F35}"/>
          </ac:picMkLst>
        </pc:picChg>
        <pc:picChg chg="add mod">
          <ac:chgData name="Manoj V" userId="74b3bbdfa8ff77ee" providerId="LiveId" clId="{6BDED438-DA12-4EA7-B939-A624E999F13E}" dt="2023-12-04T03:42:18.178" v="738" actId="1076"/>
          <ac:picMkLst>
            <pc:docMk/>
            <pc:sldMk cId="3163312654" sldId="374"/>
            <ac:picMk id="11" creationId="{C2BB46B0-3622-442A-9C69-B5D975574A2C}"/>
          </ac:picMkLst>
        </pc:picChg>
      </pc:sldChg>
      <pc:sldChg chg="add del">
        <pc:chgData name="Manoj V" userId="74b3bbdfa8ff77ee" providerId="LiveId" clId="{6BDED438-DA12-4EA7-B939-A624E999F13E}" dt="2023-12-04T03:21:56.896" v="581" actId="2696"/>
        <pc:sldMkLst>
          <pc:docMk/>
          <pc:sldMk cId="3876765985" sldId="374"/>
        </pc:sldMkLst>
      </pc:sldChg>
      <pc:sldChg chg="addSp delSp modSp add">
        <pc:chgData name="Manoj V" userId="74b3bbdfa8ff77ee" providerId="LiveId" clId="{6BDED438-DA12-4EA7-B939-A624E999F13E}" dt="2023-12-04T04:20:42.046" v="815" actId="1076"/>
        <pc:sldMkLst>
          <pc:docMk/>
          <pc:sldMk cId="3412765802" sldId="375"/>
        </pc:sldMkLst>
        <pc:spChg chg="del">
          <ac:chgData name="Manoj V" userId="74b3bbdfa8ff77ee" providerId="LiveId" clId="{6BDED438-DA12-4EA7-B939-A624E999F13E}" dt="2023-12-04T04:19:35.133" v="801" actId="478"/>
          <ac:spMkLst>
            <pc:docMk/>
            <pc:sldMk cId="3412765802" sldId="375"/>
            <ac:spMk id="2" creationId="{CE99EF34-3402-4DFD-9AE6-8693EDD851DD}"/>
          </ac:spMkLst>
        </pc:spChg>
        <pc:spChg chg="del">
          <ac:chgData name="Manoj V" userId="74b3bbdfa8ff77ee" providerId="LiveId" clId="{6BDED438-DA12-4EA7-B939-A624E999F13E}" dt="2023-12-04T04:19:27.448" v="798"/>
          <ac:spMkLst>
            <pc:docMk/>
            <pc:sldMk cId="3412765802" sldId="375"/>
            <ac:spMk id="5" creationId="{0DEAA41E-F25E-49DA-8A44-B9A7C12E6A25}"/>
          </ac:spMkLst>
        </pc:spChg>
        <pc:spChg chg="add del mod">
          <ac:chgData name="Manoj V" userId="74b3bbdfa8ff77ee" providerId="LiveId" clId="{6BDED438-DA12-4EA7-B939-A624E999F13E}" dt="2023-12-04T04:19:37.338" v="802" actId="478"/>
          <ac:spMkLst>
            <pc:docMk/>
            <pc:sldMk cId="3412765802" sldId="375"/>
            <ac:spMk id="6" creationId="{05C14614-06C0-4317-BD33-0FAE37D3C99E}"/>
          </ac:spMkLst>
        </pc:spChg>
        <pc:picChg chg="add mod">
          <ac:chgData name="Manoj V" userId="74b3bbdfa8ff77ee" providerId="LiveId" clId="{6BDED438-DA12-4EA7-B939-A624E999F13E}" dt="2023-12-04T04:19:54.038" v="808" actId="1076"/>
          <ac:picMkLst>
            <pc:docMk/>
            <pc:sldMk cId="3412765802" sldId="375"/>
            <ac:picMk id="3" creationId="{96746329-B40F-4969-9516-1D6EC0127270}"/>
          </ac:picMkLst>
        </pc:picChg>
        <pc:picChg chg="add mod">
          <ac:chgData name="Manoj V" userId="74b3bbdfa8ff77ee" providerId="LiveId" clId="{6BDED438-DA12-4EA7-B939-A624E999F13E}" dt="2023-12-04T04:20:42.046" v="815" actId="1076"/>
          <ac:picMkLst>
            <pc:docMk/>
            <pc:sldMk cId="3412765802" sldId="375"/>
            <ac:picMk id="7" creationId="{69D42BB2-4575-4E13-99BF-D51EA730B0EF}"/>
          </ac:picMkLst>
        </pc:picChg>
      </pc:sldChg>
      <pc:sldChg chg="addSp delSp modSp add">
        <pc:chgData name="Manoj V" userId="74b3bbdfa8ff77ee" providerId="LiveId" clId="{6BDED438-DA12-4EA7-B939-A624E999F13E}" dt="2023-12-04T03:35:27.286" v="730" actId="1076"/>
        <pc:sldMkLst>
          <pc:docMk/>
          <pc:sldMk cId="1941939208" sldId="376"/>
        </pc:sldMkLst>
        <pc:spChg chg="del">
          <ac:chgData name="Manoj V" userId="74b3bbdfa8ff77ee" providerId="LiveId" clId="{6BDED438-DA12-4EA7-B939-A624E999F13E}" dt="2023-12-04T03:34:21.567" v="711" actId="478"/>
          <ac:spMkLst>
            <pc:docMk/>
            <pc:sldMk cId="1941939208" sldId="376"/>
            <ac:spMk id="2" creationId="{0AABD782-6FF2-4B0C-8648-0E03759F09FE}"/>
          </ac:spMkLst>
        </pc:spChg>
        <pc:spChg chg="del">
          <ac:chgData name="Manoj V" userId="74b3bbdfa8ff77ee" providerId="LiveId" clId="{6BDED438-DA12-4EA7-B939-A624E999F13E}" dt="2023-12-04T03:33:17.589" v="700" actId="478"/>
          <ac:spMkLst>
            <pc:docMk/>
            <pc:sldMk cId="1941939208" sldId="376"/>
            <ac:spMk id="3" creationId="{BFA902A7-5E8A-407A-985D-E92889964C13}"/>
          </ac:spMkLst>
        </pc:spChg>
        <pc:picChg chg="add del mod">
          <ac:chgData name="Manoj V" userId="74b3bbdfa8ff77ee" providerId="LiveId" clId="{6BDED438-DA12-4EA7-B939-A624E999F13E}" dt="2023-12-04T03:34:41.292" v="715" actId="478"/>
          <ac:picMkLst>
            <pc:docMk/>
            <pc:sldMk cId="1941939208" sldId="376"/>
            <ac:picMk id="4" creationId="{54F64DE7-F6B1-4FD5-B1E7-30FF9A7F32B5}"/>
          </ac:picMkLst>
        </pc:picChg>
        <pc:picChg chg="add del mod">
          <ac:chgData name="Manoj V" userId="74b3bbdfa8ff77ee" providerId="LiveId" clId="{6BDED438-DA12-4EA7-B939-A624E999F13E}" dt="2023-12-04T03:35:00.986" v="719" actId="478"/>
          <ac:picMkLst>
            <pc:docMk/>
            <pc:sldMk cId="1941939208" sldId="376"/>
            <ac:picMk id="5" creationId="{0F715149-BA84-44D8-8651-8DFE5E998AF9}"/>
          </ac:picMkLst>
        </pc:picChg>
        <pc:picChg chg="add mod">
          <ac:chgData name="Manoj V" userId="74b3bbdfa8ff77ee" providerId="LiveId" clId="{6BDED438-DA12-4EA7-B939-A624E999F13E}" dt="2023-12-04T03:35:20.798" v="727" actId="14100"/>
          <ac:picMkLst>
            <pc:docMk/>
            <pc:sldMk cId="1941939208" sldId="376"/>
            <ac:picMk id="6" creationId="{9C2D709E-F5B9-4C72-A248-943DC444BE61}"/>
          </ac:picMkLst>
        </pc:picChg>
        <pc:picChg chg="add mod">
          <ac:chgData name="Manoj V" userId="74b3bbdfa8ff77ee" providerId="LiveId" clId="{6BDED438-DA12-4EA7-B939-A624E999F13E}" dt="2023-12-04T03:35:27.286" v="730" actId="1076"/>
          <ac:picMkLst>
            <pc:docMk/>
            <pc:sldMk cId="1941939208" sldId="376"/>
            <ac:picMk id="7" creationId="{E90B8227-EFC2-4E07-B7BE-5A13A2389871}"/>
          </ac:picMkLst>
        </pc:picChg>
      </pc:sldChg>
      <pc:sldChg chg="addSp delSp modSp add">
        <pc:chgData name="Manoj V" userId="74b3bbdfa8ff77ee" providerId="LiveId" clId="{6BDED438-DA12-4EA7-B939-A624E999F13E}" dt="2023-12-04T04:18:37.954" v="797" actId="1076"/>
        <pc:sldMkLst>
          <pc:docMk/>
          <pc:sldMk cId="1979776871" sldId="377"/>
        </pc:sldMkLst>
        <pc:spChg chg="mod">
          <ac:chgData name="Manoj V" userId="74b3bbdfa8ff77ee" providerId="LiveId" clId="{6BDED438-DA12-4EA7-B939-A624E999F13E}" dt="2023-12-04T04:11:25.386" v="773" actId="20577"/>
          <ac:spMkLst>
            <pc:docMk/>
            <pc:sldMk cId="1979776871" sldId="377"/>
            <ac:spMk id="2" creationId="{CE99EF34-3402-4DFD-9AE6-8693EDD851DD}"/>
          </ac:spMkLst>
        </pc:spChg>
        <pc:picChg chg="add del mod">
          <ac:chgData name="Manoj V" userId="74b3bbdfa8ff77ee" providerId="LiveId" clId="{6BDED438-DA12-4EA7-B939-A624E999F13E}" dt="2023-12-04T04:17:10.327" v="792" actId="478"/>
          <ac:picMkLst>
            <pc:docMk/>
            <pc:sldMk cId="1979776871" sldId="377"/>
            <ac:picMk id="3" creationId="{09A8F205-8D45-4E6B-B7A9-1330EDD4B0A9}"/>
          </ac:picMkLst>
        </pc:picChg>
        <pc:picChg chg="add del mod">
          <ac:chgData name="Manoj V" userId="74b3bbdfa8ff77ee" providerId="LiveId" clId="{6BDED438-DA12-4EA7-B939-A624E999F13E}" dt="2023-12-04T04:14:33.563" v="774" actId="478"/>
          <ac:picMkLst>
            <pc:docMk/>
            <pc:sldMk cId="1979776871" sldId="377"/>
            <ac:picMk id="4" creationId="{7852D590-5151-4DDB-9EEC-667860F1975B}"/>
          </ac:picMkLst>
        </pc:picChg>
        <pc:picChg chg="add del mod">
          <ac:chgData name="Manoj V" userId="74b3bbdfa8ff77ee" providerId="LiveId" clId="{6BDED438-DA12-4EA7-B939-A624E999F13E}" dt="2023-12-04T04:17:11.803" v="793" actId="478"/>
          <ac:picMkLst>
            <pc:docMk/>
            <pc:sldMk cId="1979776871" sldId="377"/>
            <ac:picMk id="5" creationId="{8C43F983-BA31-4BE8-921B-1CFBC71EB1E2}"/>
          </ac:picMkLst>
        </pc:picChg>
        <pc:picChg chg="del">
          <ac:chgData name="Manoj V" userId="74b3bbdfa8ff77ee" providerId="LiveId" clId="{6BDED438-DA12-4EA7-B939-A624E999F13E}" dt="2023-12-04T03:50:31.124" v="742" actId="478"/>
          <ac:picMkLst>
            <pc:docMk/>
            <pc:sldMk cId="1979776871" sldId="377"/>
            <ac:picMk id="6" creationId="{1E5B2AA4-F4DF-4249-AB37-C633B21EC86A}"/>
          </ac:picMkLst>
        </pc:picChg>
        <pc:picChg chg="add del mod">
          <ac:chgData name="Manoj V" userId="74b3bbdfa8ff77ee" providerId="LiveId" clId="{6BDED438-DA12-4EA7-B939-A624E999F13E}" dt="2023-12-04T04:15:54.756" v="777" actId="478"/>
          <ac:picMkLst>
            <pc:docMk/>
            <pc:sldMk cId="1979776871" sldId="377"/>
            <ac:picMk id="7" creationId="{56516982-570E-43CE-84C3-427542E3799D}"/>
          </ac:picMkLst>
        </pc:picChg>
        <pc:picChg chg="del">
          <ac:chgData name="Manoj V" userId="74b3bbdfa8ff77ee" providerId="LiveId" clId="{6BDED438-DA12-4EA7-B939-A624E999F13E}" dt="2023-12-04T03:52:36.364" v="763" actId="478"/>
          <ac:picMkLst>
            <pc:docMk/>
            <pc:sldMk cId="1979776871" sldId="377"/>
            <ac:picMk id="8" creationId="{A1263CAB-0AE8-4E33-98F0-A40C7FBBCF49}"/>
          </ac:picMkLst>
        </pc:picChg>
        <pc:picChg chg="add mod">
          <ac:chgData name="Manoj V" userId="74b3bbdfa8ff77ee" providerId="LiveId" clId="{6BDED438-DA12-4EA7-B939-A624E999F13E}" dt="2023-12-04T04:16:45.835" v="787" actId="1076"/>
          <ac:picMkLst>
            <pc:docMk/>
            <pc:sldMk cId="1979776871" sldId="377"/>
            <ac:picMk id="10" creationId="{7177CC5D-5382-4D3A-AEB6-524765FD437B}"/>
          </ac:picMkLst>
        </pc:picChg>
        <pc:picChg chg="del">
          <ac:chgData name="Manoj V" userId="74b3bbdfa8ff77ee" providerId="LiveId" clId="{6BDED438-DA12-4EA7-B939-A624E999F13E}" dt="2023-12-04T03:52:21.362" v="758" actId="478"/>
          <ac:picMkLst>
            <pc:docMk/>
            <pc:sldMk cId="1979776871" sldId="377"/>
            <ac:picMk id="11" creationId="{C2BB46B0-3622-442A-9C69-B5D975574A2C}"/>
          </ac:picMkLst>
        </pc:picChg>
        <pc:picChg chg="add del mod">
          <ac:chgData name="Manoj V" userId="74b3bbdfa8ff77ee" providerId="LiveId" clId="{6BDED438-DA12-4EA7-B939-A624E999F13E}" dt="2023-12-04T04:16:22.282" v="782" actId="478"/>
          <ac:picMkLst>
            <pc:docMk/>
            <pc:sldMk cId="1979776871" sldId="377"/>
            <ac:picMk id="12" creationId="{5EBA3D86-BC9B-419A-BC25-51CD4D14CF9E}"/>
          </ac:picMkLst>
        </pc:picChg>
        <pc:picChg chg="add mod">
          <ac:chgData name="Manoj V" userId="74b3bbdfa8ff77ee" providerId="LiveId" clId="{6BDED438-DA12-4EA7-B939-A624E999F13E}" dt="2023-12-04T04:17:02.985" v="791" actId="1076"/>
          <ac:picMkLst>
            <pc:docMk/>
            <pc:sldMk cId="1979776871" sldId="377"/>
            <ac:picMk id="13" creationId="{DA2EF876-E618-4AE8-AB0D-32963A90CB0A}"/>
          </ac:picMkLst>
        </pc:picChg>
        <pc:picChg chg="add mod">
          <ac:chgData name="Manoj V" userId="74b3bbdfa8ff77ee" providerId="LiveId" clId="{6BDED438-DA12-4EA7-B939-A624E999F13E}" dt="2023-12-04T04:17:49.512" v="795" actId="1076"/>
          <ac:picMkLst>
            <pc:docMk/>
            <pc:sldMk cId="1979776871" sldId="377"/>
            <ac:picMk id="14" creationId="{576783CF-4DAB-44E9-B0F8-6BDB92F5B038}"/>
          </ac:picMkLst>
        </pc:picChg>
        <pc:picChg chg="add mod">
          <ac:chgData name="Manoj V" userId="74b3bbdfa8ff77ee" providerId="LiveId" clId="{6BDED438-DA12-4EA7-B939-A624E999F13E}" dt="2023-12-04T04:18:37.954" v="797" actId="1076"/>
          <ac:picMkLst>
            <pc:docMk/>
            <pc:sldMk cId="1979776871" sldId="377"/>
            <ac:picMk id="15" creationId="{2035862B-8D0B-457E-BF65-4214C4FB3C82}"/>
          </ac:picMkLst>
        </pc:picChg>
      </pc:sldChg>
      <pc:sldChg chg="addSp delSp modSp add">
        <pc:chgData name="Manoj V" userId="74b3bbdfa8ff77ee" providerId="LiveId" clId="{6BDED438-DA12-4EA7-B939-A624E999F13E}" dt="2023-12-04T04:35:30.286" v="941" actId="1076"/>
        <pc:sldMkLst>
          <pc:docMk/>
          <pc:sldMk cId="3687964179" sldId="378"/>
        </pc:sldMkLst>
        <pc:spChg chg="mod">
          <ac:chgData name="Manoj V" userId="74b3bbdfa8ff77ee" providerId="LiveId" clId="{6BDED438-DA12-4EA7-B939-A624E999F13E}" dt="2023-12-04T04:35:30.286" v="941" actId="1076"/>
          <ac:spMkLst>
            <pc:docMk/>
            <pc:sldMk cId="3687964179" sldId="378"/>
            <ac:spMk id="2" creationId="{15A1B875-D250-458F-BE38-2C6C92D1ADE3}"/>
          </ac:spMkLst>
        </pc:spChg>
        <pc:spChg chg="del">
          <ac:chgData name="Manoj V" userId="74b3bbdfa8ff77ee" providerId="LiveId" clId="{6BDED438-DA12-4EA7-B939-A624E999F13E}" dt="2023-12-04T04:22:26.876" v="817" actId="3680"/>
          <ac:spMkLst>
            <pc:docMk/>
            <pc:sldMk cId="3687964179" sldId="378"/>
            <ac:spMk id="3" creationId="{F91781EC-98C1-40F4-9D1F-11A8AEA6F3DF}"/>
          </ac:spMkLst>
        </pc:spChg>
        <pc:spChg chg="add del mod">
          <ac:chgData name="Manoj V" userId="74b3bbdfa8ff77ee" providerId="LiveId" clId="{6BDED438-DA12-4EA7-B939-A624E999F13E}" dt="2023-12-04T04:23:17.320" v="831" actId="478"/>
          <ac:spMkLst>
            <pc:docMk/>
            <pc:sldMk cId="3687964179" sldId="378"/>
            <ac:spMk id="7" creationId="{0E0D3B97-A516-4A50-9461-AA90CBF6E3EA}"/>
          </ac:spMkLst>
        </pc:spChg>
        <pc:graphicFrameChg chg="add del mod">
          <ac:chgData name="Manoj V" userId="74b3bbdfa8ff77ee" providerId="LiveId" clId="{6BDED438-DA12-4EA7-B939-A624E999F13E}" dt="2023-12-04T04:23:14.769" v="830" actId="478"/>
          <ac:graphicFrameMkLst>
            <pc:docMk/>
            <pc:sldMk cId="3687964179" sldId="378"/>
            <ac:graphicFrameMk id="4" creationId="{C65AD688-74A4-4059-AE1D-99C0F52ECE11}"/>
          </ac:graphicFrameMkLst>
        </pc:graphicFrameChg>
        <pc:graphicFrameChg chg="add mod modGraphic">
          <ac:chgData name="Manoj V" userId="74b3bbdfa8ff77ee" providerId="LiveId" clId="{6BDED438-DA12-4EA7-B939-A624E999F13E}" dt="2023-12-04T04:28:30.259" v="938" actId="20577"/>
          <ac:graphicFrameMkLst>
            <pc:docMk/>
            <pc:sldMk cId="3687964179" sldId="378"/>
            <ac:graphicFrameMk id="5" creationId="{9C11BC53-7BBD-4FE7-B8B5-63CF54EB1B9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AD2BFE-7C15-473A-8124-3CC1C50DF4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8B49C60-698E-4654-8064-9DD8FEB6C509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Initial Data - (7752, 25)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11338C-53A0-4420-A292-267EAEFCF4EE}" type="parTrans" cxnId="{584448E5-9CFA-4BF7-9D0E-831D9739D319}">
      <dgm:prSet/>
      <dgm:spPr/>
      <dgm:t>
        <a:bodyPr/>
        <a:lstStyle/>
        <a:p>
          <a:endParaRPr lang="en-IN"/>
        </a:p>
      </dgm:t>
    </dgm:pt>
    <dgm:pt modelId="{74123FB9-54E5-4B2A-9258-01B6CCA363CB}" type="sibTrans" cxnId="{584448E5-9CFA-4BF7-9D0E-831D9739D319}">
      <dgm:prSet/>
      <dgm:spPr/>
      <dgm:t>
        <a:bodyPr/>
        <a:lstStyle/>
        <a:p>
          <a:endParaRPr lang="en-IN"/>
        </a:p>
      </dgm:t>
    </dgm:pt>
    <dgm:pt modelId="{592D7750-3408-43D1-8660-814F65A560C7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Null Values (7588, 25)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6133B7-5B9C-47E3-A511-0F048CDCA101}" type="parTrans" cxnId="{51155E89-BC3E-4236-B697-6E0FBAC7992E}">
      <dgm:prSet/>
      <dgm:spPr/>
      <dgm:t>
        <a:bodyPr/>
        <a:lstStyle/>
        <a:p>
          <a:endParaRPr lang="en-IN"/>
        </a:p>
      </dgm:t>
    </dgm:pt>
    <dgm:pt modelId="{6AD61A84-23FC-4646-BB77-D55AFDB42ADC}" type="sibTrans" cxnId="{51155E89-BC3E-4236-B697-6E0FBAC7992E}">
      <dgm:prSet/>
      <dgm:spPr/>
      <dgm:t>
        <a:bodyPr/>
        <a:lstStyle/>
        <a:p>
          <a:endParaRPr lang="en-IN"/>
        </a:p>
      </dgm:t>
    </dgm:pt>
    <dgm:pt modelId="{307F5360-DA86-40C4-9E4B-1359600C88CF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Set (4553, 25) – 60%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412ED7-682A-479B-AEC9-BB33C715E46F}" type="parTrans" cxnId="{4D1E6B5F-177A-4C66-8438-265B6F6FD175}">
      <dgm:prSet/>
      <dgm:spPr/>
      <dgm:t>
        <a:bodyPr/>
        <a:lstStyle/>
        <a:p>
          <a:endParaRPr lang="en-IN"/>
        </a:p>
      </dgm:t>
    </dgm:pt>
    <dgm:pt modelId="{5B654E4B-BCAB-40BC-BA7C-E84A69D9B5E6}" type="sibTrans" cxnId="{4D1E6B5F-177A-4C66-8438-265B6F6FD175}">
      <dgm:prSet/>
      <dgm:spPr/>
      <dgm:t>
        <a:bodyPr/>
        <a:lstStyle/>
        <a:p>
          <a:endParaRPr lang="en-IN"/>
        </a:p>
      </dgm:t>
    </dgm:pt>
    <dgm:pt modelId="{BE132418-818F-4210-9A92-17890EC96330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Validation Set (1517, 25) – 20%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719042-5A3F-4008-942C-FAEAB2D4C168}" type="parTrans" cxnId="{26762AE9-D981-46DB-86D1-4D7F1D55A966}">
      <dgm:prSet/>
      <dgm:spPr/>
      <dgm:t>
        <a:bodyPr/>
        <a:lstStyle/>
        <a:p>
          <a:endParaRPr lang="en-IN"/>
        </a:p>
      </dgm:t>
    </dgm:pt>
    <dgm:pt modelId="{8C881B79-9498-4563-B60C-5DD8AF026EF1}" type="sibTrans" cxnId="{26762AE9-D981-46DB-86D1-4D7F1D55A966}">
      <dgm:prSet/>
      <dgm:spPr/>
      <dgm:t>
        <a:bodyPr/>
        <a:lstStyle/>
        <a:p>
          <a:endParaRPr lang="en-IN"/>
        </a:p>
      </dgm:t>
    </dgm:pt>
    <dgm:pt modelId="{89D4CEF5-6858-4767-B66E-5F523919F80E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Set (1518, 25) – 20%</a:t>
          </a:r>
          <a:endParaRPr lang="en-IN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5A4927-78B7-4041-A5D5-AEAD2B92E550}" type="parTrans" cxnId="{CB8F690A-FB39-43E8-ACE7-3E3D6D63BD1A}">
      <dgm:prSet/>
      <dgm:spPr/>
      <dgm:t>
        <a:bodyPr/>
        <a:lstStyle/>
        <a:p>
          <a:endParaRPr lang="en-IN"/>
        </a:p>
      </dgm:t>
    </dgm:pt>
    <dgm:pt modelId="{3A5052E2-5201-420F-BA3F-A203E14C6AE3}" type="sibTrans" cxnId="{CB8F690A-FB39-43E8-ACE7-3E3D6D63BD1A}">
      <dgm:prSet/>
      <dgm:spPr/>
      <dgm:t>
        <a:bodyPr/>
        <a:lstStyle/>
        <a:p>
          <a:endParaRPr lang="en-IN"/>
        </a:p>
      </dgm:t>
    </dgm:pt>
    <dgm:pt modelId="{F37911A5-B2FF-4EDA-8E9B-29EBB6001CD7}" type="pres">
      <dgm:prSet presAssocID="{19AD2BFE-7C15-473A-8124-3CC1C50DF458}" presName="linear" presStyleCnt="0">
        <dgm:presLayoutVars>
          <dgm:dir/>
          <dgm:animLvl val="lvl"/>
          <dgm:resizeHandles val="exact"/>
        </dgm:presLayoutVars>
      </dgm:prSet>
      <dgm:spPr/>
    </dgm:pt>
    <dgm:pt modelId="{3F9EC176-A84A-49C7-9547-15029CF888DD}" type="pres">
      <dgm:prSet presAssocID="{E8B49C60-698E-4654-8064-9DD8FEB6C509}" presName="parentLin" presStyleCnt="0"/>
      <dgm:spPr/>
    </dgm:pt>
    <dgm:pt modelId="{8EA31772-8893-473E-91BD-5F1DEBD2182E}" type="pres">
      <dgm:prSet presAssocID="{E8B49C60-698E-4654-8064-9DD8FEB6C509}" presName="parentLeftMargin" presStyleLbl="node1" presStyleIdx="0" presStyleCnt="5"/>
      <dgm:spPr/>
    </dgm:pt>
    <dgm:pt modelId="{50D52CD1-149C-4B06-85FA-2F375D95CCD6}" type="pres">
      <dgm:prSet presAssocID="{E8B49C60-698E-4654-8064-9DD8FEB6C5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FC373D-59EA-402E-B2AC-D3113F55C341}" type="pres">
      <dgm:prSet presAssocID="{E8B49C60-698E-4654-8064-9DD8FEB6C509}" presName="negativeSpace" presStyleCnt="0"/>
      <dgm:spPr/>
    </dgm:pt>
    <dgm:pt modelId="{B3EC40C2-A59F-4AB9-9F89-0A85C3DCE468}" type="pres">
      <dgm:prSet presAssocID="{E8B49C60-698E-4654-8064-9DD8FEB6C509}" presName="childText" presStyleLbl="conFgAcc1" presStyleIdx="0" presStyleCnt="5">
        <dgm:presLayoutVars>
          <dgm:bulletEnabled val="1"/>
        </dgm:presLayoutVars>
      </dgm:prSet>
      <dgm:spPr/>
    </dgm:pt>
    <dgm:pt modelId="{DF13A4F5-98B4-4676-AB9A-920535543671}" type="pres">
      <dgm:prSet presAssocID="{74123FB9-54E5-4B2A-9258-01B6CCA363CB}" presName="spaceBetweenRectangles" presStyleCnt="0"/>
      <dgm:spPr/>
    </dgm:pt>
    <dgm:pt modelId="{2BDB53E6-6F55-4551-9DE9-DB8DA7C10B70}" type="pres">
      <dgm:prSet presAssocID="{592D7750-3408-43D1-8660-814F65A560C7}" presName="parentLin" presStyleCnt="0"/>
      <dgm:spPr/>
    </dgm:pt>
    <dgm:pt modelId="{94F22062-4A9D-46DA-88E6-04F37F29205F}" type="pres">
      <dgm:prSet presAssocID="{592D7750-3408-43D1-8660-814F65A560C7}" presName="parentLeftMargin" presStyleLbl="node1" presStyleIdx="0" presStyleCnt="5"/>
      <dgm:spPr/>
    </dgm:pt>
    <dgm:pt modelId="{04C9AB77-E7A8-4ED5-BE19-4E81979A189E}" type="pres">
      <dgm:prSet presAssocID="{592D7750-3408-43D1-8660-814F65A560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A63DDE2-D1F6-4029-B2BF-A0DB098073B4}" type="pres">
      <dgm:prSet presAssocID="{592D7750-3408-43D1-8660-814F65A560C7}" presName="negativeSpace" presStyleCnt="0"/>
      <dgm:spPr/>
    </dgm:pt>
    <dgm:pt modelId="{3E94A9EE-5D2F-4C5A-A20C-295A0BCC613C}" type="pres">
      <dgm:prSet presAssocID="{592D7750-3408-43D1-8660-814F65A560C7}" presName="childText" presStyleLbl="conFgAcc1" presStyleIdx="1" presStyleCnt="5">
        <dgm:presLayoutVars>
          <dgm:bulletEnabled val="1"/>
        </dgm:presLayoutVars>
      </dgm:prSet>
      <dgm:spPr/>
    </dgm:pt>
    <dgm:pt modelId="{CB0B54F2-28A9-4349-9A78-4705796AA325}" type="pres">
      <dgm:prSet presAssocID="{6AD61A84-23FC-4646-BB77-D55AFDB42ADC}" presName="spaceBetweenRectangles" presStyleCnt="0"/>
      <dgm:spPr/>
    </dgm:pt>
    <dgm:pt modelId="{788ACF40-D91B-4645-B9E3-68FDE6D563FC}" type="pres">
      <dgm:prSet presAssocID="{307F5360-DA86-40C4-9E4B-1359600C88CF}" presName="parentLin" presStyleCnt="0"/>
      <dgm:spPr/>
    </dgm:pt>
    <dgm:pt modelId="{0806B761-39AA-4C70-9738-6390AECD5A5A}" type="pres">
      <dgm:prSet presAssocID="{307F5360-DA86-40C4-9E4B-1359600C88CF}" presName="parentLeftMargin" presStyleLbl="node1" presStyleIdx="1" presStyleCnt="5"/>
      <dgm:spPr/>
    </dgm:pt>
    <dgm:pt modelId="{C0C16D59-EBB0-415D-9816-96F632766A63}" type="pres">
      <dgm:prSet presAssocID="{307F5360-DA86-40C4-9E4B-1359600C88C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9C434A-616D-4626-816B-BE90FDD34329}" type="pres">
      <dgm:prSet presAssocID="{307F5360-DA86-40C4-9E4B-1359600C88CF}" presName="negativeSpace" presStyleCnt="0"/>
      <dgm:spPr/>
    </dgm:pt>
    <dgm:pt modelId="{272A4FE3-7C71-4C9B-881D-4C8366700119}" type="pres">
      <dgm:prSet presAssocID="{307F5360-DA86-40C4-9E4B-1359600C88CF}" presName="childText" presStyleLbl="conFgAcc1" presStyleIdx="2" presStyleCnt="5">
        <dgm:presLayoutVars>
          <dgm:bulletEnabled val="1"/>
        </dgm:presLayoutVars>
      </dgm:prSet>
      <dgm:spPr/>
    </dgm:pt>
    <dgm:pt modelId="{928565CB-5E0C-45B7-853E-04A96CF87BE1}" type="pres">
      <dgm:prSet presAssocID="{5B654E4B-BCAB-40BC-BA7C-E84A69D9B5E6}" presName="spaceBetweenRectangles" presStyleCnt="0"/>
      <dgm:spPr/>
    </dgm:pt>
    <dgm:pt modelId="{4629CE09-F284-4560-8E41-DF46A2DB1171}" type="pres">
      <dgm:prSet presAssocID="{BE132418-818F-4210-9A92-17890EC96330}" presName="parentLin" presStyleCnt="0"/>
      <dgm:spPr/>
    </dgm:pt>
    <dgm:pt modelId="{E2EDB0F0-C5B1-43A2-8519-876EFCA2509B}" type="pres">
      <dgm:prSet presAssocID="{BE132418-818F-4210-9A92-17890EC96330}" presName="parentLeftMargin" presStyleLbl="node1" presStyleIdx="2" presStyleCnt="5"/>
      <dgm:spPr/>
    </dgm:pt>
    <dgm:pt modelId="{32A52E01-7903-4129-BC77-37DCE9051633}" type="pres">
      <dgm:prSet presAssocID="{BE132418-818F-4210-9A92-17890EC9633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CDEBDC-4F6D-4748-9DC4-021636303C9E}" type="pres">
      <dgm:prSet presAssocID="{BE132418-818F-4210-9A92-17890EC96330}" presName="negativeSpace" presStyleCnt="0"/>
      <dgm:spPr/>
    </dgm:pt>
    <dgm:pt modelId="{849D118E-143F-4CB2-ACA1-B6B904C74399}" type="pres">
      <dgm:prSet presAssocID="{BE132418-818F-4210-9A92-17890EC96330}" presName="childText" presStyleLbl="conFgAcc1" presStyleIdx="3" presStyleCnt="5">
        <dgm:presLayoutVars>
          <dgm:bulletEnabled val="1"/>
        </dgm:presLayoutVars>
      </dgm:prSet>
      <dgm:spPr/>
    </dgm:pt>
    <dgm:pt modelId="{FEC01F4A-B6AE-4DAB-8D50-9F66EE41E32D}" type="pres">
      <dgm:prSet presAssocID="{8C881B79-9498-4563-B60C-5DD8AF026EF1}" presName="spaceBetweenRectangles" presStyleCnt="0"/>
      <dgm:spPr/>
    </dgm:pt>
    <dgm:pt modelId="{BE08DE06-65CC-4003-9E34-3A76B89B99E7}" type="pres">
      <dgm:prSet presAssocID="{89D4CEF5-6858-4767-B66E-5F523919F80E}" presName="parentLin" presStyleCnt="0"/>
      <dgm:spPr/>
    </dgm:pt>
    <dgm:pt modelId="{9FFA6DF0-617B-4E5F-ADB1-552210FC7F4E}" type="pres">
      <dgm:prSet presAssocID="{89D4CEF5-6858-4767-B66E-5F523919F80E}" presName="parentLeftMargin" presStyleLbl="node1" presStyleIdx="3" presStyleCnt="5"/>
      <dgm:spPr/>
    </dgm:pt>
    <dgm:pt modelId="{34D03362-F5A6-4E76-8A6E-A8B7862F4F44}" type="pres">
      <dgm:prSet presAssocID="{89D4CEF5-6858-4767-B66E-5F523919F80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46BA61A-7008-4F41-BA48-2A3D636A278B}" type="pres">
      <dgm:prSet presAssocID="{89D4CEF5-6858-4767-B66E-5F523919F80E}" presName="negativeSpace" presStyleCnt="0"/>
      <dgm:spPr/>
    </dgm:pt>
    <dgm:pt modelId="{F5C506DC-566F-4BF1-8EDC-495F0192AE48}" type="pres">
      <dgm:prSet presAssocID="{89D4CEF5-6858-4767-B66E-5F523919F80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B8F690A-FB39-43E8-ACE7-3E3D6D63BD1A}" srcId="{19AD2BFE-7C15-473A-8124-3CC1C50DF458}" destId="{89D4CEF5-6858-4767-B66E-5F523919F80E}" srcOrd="4" destOrd="0" parTransId="{465A4927-78B7-4041-A5D5-AEAD2B92E550}" sibTransId="{3A5052E2-5201-420F-BA3F-A203E14C6AE3}"/>
    <dgm:cxn modelId="{B062F215-F8B3-4A02-A9E0-27189ABE07AF}" type="presOf" srcId="{E8B49C60-698E-4654-8064-9DD8FEB6C509}" destId="{8EA31772-8893-473E-91BD-5F1DEBD2182E}" srcOrd="0" destOrd="0" presId="urn:microsoft.com/office/officeart/2005/8/layout/list1"/>
    <dgm:cxn modelId="{B6C4943F-33CF-4188-AC58-C327A29695FE}" type="presOf" srcId="{89D4CEF5-6858-4767-B66E-5F523919F80E}" destId="{9FFA6DF0-617B-4E5F-ADB1-552210FC7F4E}" srcOrd="0" destOrd="0" presId="urn:microsoft.com/office/officeart/2005/8/layout/list1"/>
    <dgm:cxn modelId="{4D1E6B5F-177A-4C66-8438-265B6F6FD175}" srcId="{19AD2BFE-7C15-473A-8124-3CC1C50DF458}" destId="{307F5360-DA86-40C4-9E4B-1359600C88CF}" srcOrd="2" destOrd="0" parTransId="{DD412ED7-682A-479B-AEC9-BB33C715E46F}" sibTransId="{5B654E4B-BCAB-40BC-BA7C-E84A69D9B5E6}"/>
    <dgm:cxn modelId="{25D13063-0455-4ECB-9249-09872BC89609}" type="presOf" srcId="{BE132418-818F-4210-9A92-17890EC96330}" destId="{E2EDB0F0-C5B1-43A2-8519-876EFCA2509B}" srcOrd="0" destOrd="0" presId="urn:microsoft.com/office/officeart/2005/8/layout/list1"/>
    <dgm:cxn modelId="{F1F4D472-A0E5-4A3F-8A50-D16FD7145CE8}" type="presOf" srcId="{19AD2BFE-7C15-473A-8124-3CC1C50DF458}" destId="{F37911A5-B2FF-4EDA-8E9B-29EBB6001CD7}" srcOrd="0" destOrd="0" presId="urn:microsoft.com/office/officeart/2005/8/layout/list1"/>
    <dgm:cxn modelId="{E06C377D-A3F5-4B1A-BE9A-D29CB4A92C6D}" type="presOf" srcId="{592D7750-3408-43D1-8660-814F65A560C7}" destId="{04C9AB77-E7A8-4ED5-BE19-4E81979A189E}" srcOrd="1" destOrd="0" presId="urn:microsoft.com/office/officeart/2005/8/layout/list1"/>
    <dgm:cxn modelId="{51155E89-BC3E-4236-B697-6E0FBAC7992E}" srcId="{19AD2BFE-7C15-473A-8124-3CC1C50DF458}" destId="{592D7750-3408-43D1-8660-814F65A560C7}" srcOrd="1" destOrd="0" parTransId="{B86133B7-5B9C-47E3-A511-0F048CDCA101}" sibTransId="{6AD61A84-23FC-4646-BB77-D55AFDB42ADC}"/>
    <dgm:cxn modelId="{BE311C8A-D188-4481-BDBC-1F86758ABA3D}" type="presOf" srcId="{307F5360-DA86-40C4-9E4B-1359600C88CF}" destId="{C0C16D59-EBB0-415D-9816-96F632766A63}" srcOrd="1" destOrd="0" presId="urn:microsoft.com/office/officeart/2005/8/layout/list1"/>
    <dgm:cxn modelId="{14D00A9A-6C9B-411E-BA84-5CF04F71786A}" type="presOf" srcId="{592D7750-3408-43D1-8660-814F65A560C7}" destId="{94F22062-4A9D-46DA-88E6-04F37F29205F}" srcOrd="0" destOrd="0" presId="urn:microsoft.com/office/officeart/2005/8/layout/list1"/>
    <dgm:cxn modelId="{FE36BDD0-274E-40B9-A05D-445ACF6743C4}" type="presOf" srcId="{E8B49C60-698E-4654-8064-9DD8FEB6C509}" destId="{50D52CD1-149C-4B06-85FA-2F375D95CCD6}" srcOrd="1" destOrd="0" presId="urn:microsoft.com/office/officeart/2005/8/layout/list1"/>
    <dgm:cxn modelId="{9BCDD0D7-DC8A-4EAF-A182-D3419BAD793B}" type="presOf" srcId="{307F5360-DA86-40C4-9E4B-1359600C88CF}" destId="{0806B761-39AA-4C70-9738-6390AECD5A5A}" srcOrd="0" destOrd="0" presId="urn:microsoft.com/office/officeart/2005/8/layout/list1"/>
    <dgm:cxn modelId="{584448E5-9CFA-4BF7-9D0E-831D9739D319}" srcId="{19AD2BFE-7C15-473A-8124-3CC1C50DF458}" destId="{E8B49C60-698E-4654-8064-9DD8FEB6C509}" srcOrd="0" destOrd="0" parTransId="{6611338C-53A0-4420-A292-267EAEFCF4EE}" sibTransId="{74123FB9-54E5-4B2A-9258-01B6CCA363CB}"/>
    <dgm:cxn modelId="{38D1CBE8-C62F-41AD-BDF8-DAD86F92AF4A}" type="presOf" srcId="{89D4CEF5-6858-4767-B66E-5F523919F80E}" destId="{34D03362-F5A6-4E76-8A6E-A8B7862F4F44}" srcOrd="1" destOrd="0" presId="urn:microsoft.com/office/officeart/2005/8/layout/list1"/>
    <dgm:cxn modelId="{26762AE9-D981-46DB-86D1-4D7F1D55A966}" srcId="{19AD2BFE-7C15-473A-8124-3CC1C50DF458}" destId="{BE132418-818F-4210-9A92-17890EC96330}" srcOrd="3" destOrd="0" parTransId="{BC719042-5A3F-4008-942C-FAEAB2D4C168}" sibTransId="{8C881B79-9498-4563-B60C-5DD8AF026EF1}"/>
    <dgm:cxn modelId="{83B4C9EA-EA81-4924-AC4E-14370E7C1885}" type="presOf" srcId="{BE132418-818F-4210-9A92-17890EC96330}" destId="{32A52E01-7903-4129-BC77-37DCE9051633}" srcOrd="1" destOrd="0" presId="urn:microsoft.com/office/officeart/2005/8/layout/list1"/>
    <dgm:cxn modelId="{334DAF67-D395-4A4A-8FA6-DE241FB9D820}" type="presParOf" srcId="{F37911A5-B2FF-4EDA-8E9B-29EBB6001CD7}" destId="{3F9EC176-A84A-49C7-9547-15029CF888DD}" srcOrd="0" destOrd="0" presId="urn:microsoft.com/office/officeart/2005/8/layout/list1"/>
    <dgm:cxn modelId="{371F0B7C-C8B9-492B-AD57-BD78F7CF1A6E}" type="presParOf" srcId="{3F9EC176-A84A-49C7-9547-15029CF888DD}" destId="{8EA31772-8893-473E-91BD-5F1DEBD2182E}" srcOrd="0" destOrd="0" presId="urn:microsoft.com/office/officeart/2005/8/layout/list1"/>
    <dgm:cxn modelId="{415A1BD8-61A3-4F96-B551-4D0BE7A50504}" type="presParOf" srcId="{3F9EC176-A84A-49C7-9547-15029CF888DD}" destId="{50D52CD1-149C-4B06-85FA-2F375D95CCD6}" srcOrd="1" destOrd="0" presId="urn:microsoft.com/office/officeart/2005/8/layout/list1"/>
    <dgm:cxn modelId="{EDF69E00-4698-4F91-B28D-B2FFEF032558}" type="presParOf" srcId="{F37911A5-B2FF-4EDA-8E9B-29EBB6001CD7}" destId="{ABFC373D-59EA-402E-B2AC-D3113F55C341}" srcOrd="1" destOrd="0" presId="urn:microsoft.com/office/officeart/2005/8/layout/list1"/>
    <dgm:cxn modelId="{3A92DE0B-6B1B-42DA-A88B-AC9AB434BDA9}" type="presParOf" srcId="{F37911A5-B2FF-4EDA-8E9B-29EBB6001CD7}" destId="{B3EC40C2-A59F-4AB9-9F89-0A85C3DCE468}" srcOrd="2" destOrd="0" presId="urn:microsoft.com/office/officeart/2005/8/layout/list1"/>
    <dgm:cxn modelId="{19F49275-1AE2-4C80-B6C8-085E6D26B7C0}" type="presParOf" srcId="{F37911A5-B2FF-4EDA-8E9B-29EBB6001CD7}" destId="{DF13A4F5-98B4-4676-AB9A-920535543671}" srcOrd="3" destOrd="0" presId="urn:microsoft.com/office/officeart/2005/8/layout/list1"/>
    <dgm:cxn modelId="{D69B2D7B-6BF2-4F99-A62B-1272ABBE8B99}" type="presParOf" srcId="{F37911A5-B2FF-4EDA-8E9B-29EBB6001CD7}" destId="{2BDB53E6-6F55-4551-9DE9-DB8DA7C10B70}" srcOrd="4" destOrd="0" presId="urn:microsoft.com/office/officeart/2005/8/layout/list1"/>
    <dgm:cxn modelId="{0B8C3F6B-2A8D-46A5-B3DA-4DFF6F992C2B}" type="presParOf" srcId="{2BDB53E6-6F55-4551-9DE9-DB8DA7C10B70}" destId="{94F22062-4A9D-46DA-88E6-04F37F29205F}" srcOrd="0" destOrd="0" presId="urn:microsoft.com/office/officeart/2005/8/layout/list1"/>
    <dgm:cxn modelId="{E29D443F-3C26-47DD-B636-502065849475}" type="presParOf" srcId="{2BDB53E6-6F55-4551-9DE9-DB8DA7C10B70}" destId="{04C9AB77-E7A8-4ED5-BE19-4E81979A189E}" srcOrd="1" destOrd="0" presId="urn:microsoft.com/office/officeart/2005/8/layout/list1"/>
    <dgm:cxn modelId="{87299115-45F4-4050-8E68-419E6A9F1F31}" type="presParOf" srcId="{F37911A5-B2FF-4EDA-8E9B-29EBB6001CD7}" destId="{2A63DDE2-D1F6-4029-B2BF-A0DB098073B4}" srcOrd="5" destOrd="0" presId="urn:microsoft.com/office/officeart/2005/8/layout/list1"/>
    <dgm:cxn modelId="{7662131D-4EA3-43B2-A2FC-AD3A28EE397F}" type="presParOf" srcId="{F37911A5-B2FF-4EDA-8E9B-29EBB6001CD7}" destId="{3E94A9EE-5D2F-4C5A-A20C-295A0BCC613C}" srcOrd="6" destOrd="0" presId="urn:microsoft.com/office/officeart/2005/8/layout/list1"/>
    <dgm:cxn modelId="{6BE3C325-03F8-4785-BB99-C1CC0763F43C}" type="presParOf" srcId="{F37911A5-B2FF-4EDA-8E9B-29EBB6001CD7}" destId="{CB0B54F2-28A9-4349-9A78-4705796AA325}" srcOrd="7" destOrd="0" presId="urn:microsoft.com/office/officeart/2005/8/layout/list1"/>
    <dgm:cxn modelId="{A665C9B0-2164-4494-A5DD-1C6AC9A2DF7F}" type="presParOf" srcId="{F37911A5-B2FF-4EDA-8E9B-29EBB6001CD7}" destId="{788ACF40-D91B-4645-B9E3-68FDE6D563FC}" srcOrd="8" destOrd="0" presId="urn:microsoft.com/office/officeart/2005/8/layout/list1"/>
    <dgm:cxn modelId="{50285BD4-73A0-4DDF-B7F2-13248532A5B8}" type="presParOf" srcId="{788ACF40-D91B-4645-B9E3-68FDE6D563FC}" destId="{0806B761-39AA-4C70-9738-6390AECD5A5A}" srcOrd="0" destOrd="0" presId="urn:microsoft.com/office/officeart/2005/8/layout/list1"/>
    <dgm:cxn modelId="{F7297ABC-207B-4BC2-A1E0-512655D9FA36}" type="presParOf" srcId="{788ACF40-D91B-4645-B9E3-68FDE6D563FC}" destId="{C0C16D59-EBB0-415D-9816-96F632766A63}" srcOrd="1" destOrd="0" presId="urn:microsoft.com/office/officeart/2005/8/layout/list1"/>
    <dgm:cxn modelId="{0E919999-95A8-4C85-BA0D-A7E72431007F}" type="presParOf" srcId="{F37911A5-B2FF-4EDA-8E9B-29EBB6001CD7}" destId="{769C434A-616D-4626-816B-BE90FDD34329}" srcOrd="9" destOrd="0" presId="urn:microsoft.com/office/officeart/2005/8/layout/list1"/>
    <dgm:cxn modelId="{1D69B78E-1109-40DB-BA11-A67C3607F709}" type="presParOf" srcId="{F37911A5-B2FF-4EDA-8E9B-29EBB6001CD7}" destId="{272A4FE3-7C71-4C9B-881D-4C8366700119}" srcOrd="10" destOrd="0" presId="urn:microsoft.com/office/officeart/2005/8/layout/list1"/>
    <dgm:cxn modelId="{AFDD2858-7863-4A66-8E90-9FC0588AA5AB}" type="presParOf" srcId="{F37911A5-B2FF-4EDA-8E9B-29EBB6001CD7}" destId="{928565CB-5E0C-45B7-853E-04A96CF87BE1}" srcOrd="11" destOrd="0" presId="urn:microsoft.com/office/officeart/2005/8/layout/list1"/>
    <dgm:cxn modelId="{32DB0892-B654-4D25-8C6D-5C544213E07F}" type="presParOf" srcId="{F37911A5-B2FF-4EDA-8E9B-29EBB6001CD7}" destId="{4629CE09-F284-4560-8E41-DF46A2DB1171}" srcOrd="12" destOrd="0" presId="urn:microsoft.com/office/officeart/2005/8/layout/list1"/>
    <dgm:cxn modelId="{FDB14822-07A5-4952-9B82-B4643DFDF8BD}" type="presParOf" srcId="{4629CE09-F284-4560-8E41-DF46A2DB1171}" destId="{E2EDB0F0-C5B1-43A2-8519-876EFCA2509B}" srcOrd="0" destOrd="0" presId="urn:microsoft.com/office/officeart/2005/8/layout/list1"/>
    <dgm:cxn modelId="{FDD890E9-AA44-4FC4-9ADF-2A12864F3B2E}" type="presParOf" srcId="{4629CE09-F284-4560-8E41-DF46A2DB1171}" destId="{32A52E01-7903-4129-BC77-37DCE9051633}" srcOrd="1" destOrd="0" presId="urn:microsoft.com/office/officeart/2005/8/layout/list1"/>
    <dgm:cxn modelId="{02393FE4-0AF5-4C24-ABA6-BB97360462EF}" type="presParOf" srcId="{F37911A5-B2FF-4EDA-8E9B-29EBB6001CD7}" destId="{51CDEBDC-4F6D-4748-9DC4-021636303C9E}" srcOrd="13" destOrd="0" presId="urn:microsoft.com/office/officeart/2005/8/layout/list1"/>
    <dgm:cxn modelId="{267F4673-9787-4CEE-97CE-0D4C2D33C2B1}" type="presParOf" srcId="{F37911A5-B2FF-4EDA-8E9B-29EBB6001CD7}" destId="{849D118E-143F-4CB2-ACA1-B6B904C74399}" srcOrd="14" destOrd="0" presId="urn:microsoft.com/office/officeart/2005/8/layout/list1"/>
    <dgm:cxn modelId="{B31DCE39-1B52-41E0-8EB7-01C5853064F2}" type="presParOf" srcId="{F37911A5-B2FF-4EDA-8E9B-29EBB6001CD7}" destId="{FEC01F4A-B6AE-4DAB-8D50-9F66EE41E32D}" srcOrd="15" destOrd="0" presId="urn:microsoft.com/office/officeart/2005/8/layout/list1"/>
    <dgm:cxn modelId="{847C7C8C-E695-44D9-B07B-1FF808B8E4F4}" type="presParOf" srcId="{F37911A5-B2FF-4EDA-8E9B-29EBB6001CD7}" destId="{BE08DE06-65CC-4003-9E34-3A76B89B99E7}" srcOrd="16" destOrd="0" presId="urn:microsoft.com/office/officeart/2005/8/layout/list1"/>
    <dgm:cxn modelId="{71298F49-EC1C-4220-8187-146D3629DAD3}" type="presParOf" srcId="{BE08DE06-65CC-4003-9E34-3A76B89B99E7}" destId="{9FFA6DF0-617B-4E5F-ADB1-552210FC7F4E}" srcOrd="0" destOrd="0" presId="urn:microsoft.com/office/officeart/2005/8/layout/list1"/>
    <dgm:cxn modelId="{687FDB9A-16FF-4A42-A27D-F73BE7DEB7BD}" type="presParOf" srcId="{BE08DE06-65CC-4003-9E34-3A76B89B99E7}" destId="{34D03362-F5A6-4E76-8A6E-A8B7862F4F44}" srcOrd="1" destOrd="0" presId="urn:microsoft.com/office/officeart/2005/8/layout/list1"/>
    <dgm:cxn modelId="{1F093441-040D-4CC5-A6DB-0DCB559778D0}" type="presParOf" srcId="{F37911A5-B2FF-4EDA-8E9B-29EBB6001CD7}" destId="{846BA61A-7008-4F41-BA48-2A3D636A278B}" srcOrd="17" destOrd="0" presId="urn:microsoft.com/office/officeart/2005/8/layout/list1"/>
    <dgm:cxn modelId="{AE132543-DA3E-48EB-A0C5-C9D3572AA089}" type="presParOf" srcId="{F37911A5-B2FF-4EDA-8E9B-29EBB6001CD7}" destId="{F5C506DC-566F-4BF1-8EDC-495F0192AE4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C40C2-A59F-4AB9-9F89-0A85C3DCE468}">
      <dsp:nvSpPr>
        <dsp:cNvPr id="0" name=""/>
        <dsp:cNvSpPr/>
      </dsp:nvSpPr>
      <dsp:spPr>
        <a:xfrm>
          <a:off x="0" y="474724"/>
          <a:ext cx="811970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52CD1-149C-4B06-85FA-2F375D95CCD6}">
      <dsp:nvSpPr>
        <dsp:cNvPr id="0" name=""/>
        <dsp:cNvSpPr/>
      </dsp:nvSpPr>
      <dsp:spPr>
        <a:xfrm>
          <a:off x="405985" y="105724"/>
          <a:ext cx="568379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34" tIns="0" rIns="214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Initial Data - (7752, 25)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011" y="141750"/>
        <a:ext cx="5611742" cy="665948"/>
      </dsp:txXfrm>
    </dsp:sp>
    <dsp:sp modelId="{3E94A9EE-5D2F-4C5A-A20C-295A0BCC613C}">
      <dsp:nvSpPr>
        <dsp:cNvPr id="0" name=""/>
        <dsp:cNvSpPr/>
      </dsp:nvSpPr>
      <dsp:spPr>
        <a:xfrm>
          <a:off x="0" y="1608724"/>
          <a:ext cx="811970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9AB77-E7A8-4ED5-BE19-4E81979A189E}">
      <dsp:nvSpPr>
        <dsp:cNvPr id="0" name=""/>
        <dsp:cNvSpPr/>
      </dsp:nvSpPr>
      <dsp:spPr>
        <a:xfrm>
          <a:off x="405985" y="1239724"/>
          <a:ext cx="568379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34" tIns="0" rIns="214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Removing Null Values (7588, 25)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011" y="1275750"/>
        <a:ext cx="5611742" cy="665948"/>
      </dsp:txXfrm>
    </dsp:sp>
    <dsp:sp modelId="{272A4FE3-7C71-4C9B-881D-4C8366700119}">
      <dsp:nvSpPr>
        <dsp:cNvPr id="0" name=""/>
        <dsp:cNvSpPr/>
      </dsp:nvSpPr>
      <dsp:spPr>
        <a:xfrm>
          <a:off x="0" y="2742724"/>
          <a:ext cx="811970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16D59-EBB0-415D-9816-96F632766A63}">
      <dsp:nvSpPr>
        <dsp:cNvPr id="0" name=""/>
        <dsp:cNvSpPr/>
      </dsp:nvSpPr>
      <dsp:spPr>
        <a:xfrm>
          <a:off x="405985" y="2373724"/>
          <a:ext cx="568379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34" tIns="0" rIns="214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Set (4553, 25) – 60%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011" y="2409750"/>
        <a:ext cx="5611742" cy="665948"/>
      </dsp:txXfrm>
    </dsp:sp>
    <dsp:sp modelId="{849D118E-143F-4CB2-ACA1-B6B904C74399}">
      <dsp:nvSpPr>
        <dsp:cNvPr id="0" name=""/>
        <dsp:cNvSpPr/>
      </dsp:nvSpPr>
      <dsp:spPr>
        <a:xfrm>
          <a:off x="0" y="3876724"/>
          <a:ext cx="811970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A52E01-7903-4129-BC77-37DCE9051633}">
      <dsp:nvSpPr>
        <dsp:cNvPr id="0" name=""/>
        <dsp:cNvSpPr/>
      </dsp:nvSpPr>
      <dsp:spPr>
        <a:xfrm>
          <a:off x="405985" y="3507724"/>
          <a:ext cx="568379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34" tIns="0" rIns="214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Validation Set (1517, 25) – 20%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011" y="3543750"/>
        <a:ext cx="5611742" cy="665948"/>
      </dsp:txXfrm>
    </dsp:sp>
    <dsp:sp modelId="{F5C506DC-566F-4BF1-8EDC-495F0192AE48}">
      <dsp:nvSpPr>
        <dsp:cNvPr id="0" name=""/>
        <dsp:cNvSpPr/>
      </dsp:nvSpPr>
      <dsp:spPr>
        <a:xfrm>
          <a:off x="0" y="5010724"/>
          <a:ext cx="8119707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03362-F5A6-4E76-8A6E-A8B7862F4F44}">
      <dsp:nvSpPr>
        <dsp:cNvPr id="0" name=""/>
        <dsp:cNvSpPr/>
      </dsp:nvSpPr>
      <dsp:spPr>
        <a:xfrm>
          <a:off x="405985" y="4641724"/>
          <a:ext cx="5683794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834" tIns="0" rIns="214834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Testing Set (1518, 25) – 20%</a:t>
          </a:r>
          <a:endParaRPr lang="en-IN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2011" y="4677750"/>
        <a:ext cx="5611742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C7034-6C47-4918-977E-0C29E124AFF2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F2095-61AE-492C-B535-5C0E1EF24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8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2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Charanya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9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98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FB89-7172-009F-64BB-87C0BF19D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F55FE-70A4-B486-E3E4-03D103C9C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47871-54FB-092F-918C-EFEF454E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6714-5B64-C213-783F-D4393C83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9479-B8D7-9061-E882-56D9DA7B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CAD0-1036-734F-696E-C7C1E2C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29DB-745A-0C35-6D14-4B138A0CF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3D6F-05C7-C5B8-DF35-B41E316D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AFB5F-5EE3-22B6-7CFF-F91F2F26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59E0-ACFE-CB31-B23C-9D731A11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6DD7F-36CC-65CB-E444-145D9FF6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90E4-A816-F901-09FD-BF210E238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977E-A103-9C61-31E5-B460A6CD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558D-BAC5-E35F-9752-6743D3B7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0EA9-CC20-BFC9-D7C4-F5A77373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8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1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65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1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12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6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5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40EB-BEE5-7453-7197-8580F5DC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5AFC-D034-E418-3435-8F01CD41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5CA0-B61D-EF9F-1A23-BFD5F5A2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5DF3-C54B-DCD0-82DD-AADC9D42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8B50-4F72-2634-5ED0-440530D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5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22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22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6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71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9485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01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892-7355-D7CA-8E48-F263DC10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164D-22C2-4CA6-BD7A-DD2A6E4C7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8E47-BFC4-A647-0032-41ED14E9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A906-EBD8-CFBD-6E89-238C7C3A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0734-3F87-6A5D-7130-001A641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9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29F4-48A6-5291-01E7-29DDD40A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DD6-579C-3CE7-A2BD-4C2E07C1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8201-CE79-C94C-81F9-323FB6946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8B322-EA7A-3185-0993-9B0C9F23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EC202-FC24-EFE2-AE26-3B6DC7A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BA98-834F-7A67-DB05-789635F4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070B-83A6-87EC-5540-F8F4DA56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AFFE-104F-261B-830E-F9DFA891F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BAF2A-D927-665C-ED07-2F95BDA2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BA93C-B4A1-3A64-BD7A-D50A9955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8407D-93EC-E875-DA57-165AF0414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4FFB9-000A-5A9E-005D-5BE5E3F0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55445-9925-D85F-DF36-9AA238BC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05DEB-03A2-F8ED-9ED9-16A2AE1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0FA1-45B3-A2A7-89B8-E99DAC2C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F5967-6946-95BA-4D35-F1244E2F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EDDD7-BBE4-081F-B6D7-5302533A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4A451-F141-6C30-1B67-C2B9D513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EE236-2D07-5494-BFD4-8A7D04253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0097C-4D12-16F0-70FC-0A4338A3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98642-2910-FE64-8AB8-B076FFA2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5A4A-2C7E-C28C-B44C-E28AE269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FC8A-01E9-1AB7-688C-993D0B5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EA301-0DE9-8B1F-6967-1DFE4C58B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FE40A-02C0-7A30-3DDE-CE020C6B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3DC2-BB29-7590-C6F0-3CC59782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F4862-270E-E5D8-B1F2-2DBD22F7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C858-9925-A988-89DB-F89317F1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508D5-0DE7-3281-BB57-62A0E6CCA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28941-F8BB-8903-5FE2-274806F7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C1F85-DF0A-0B1B-9CFB-99D32185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C80E-A5CD-6C43-2C6E-4F3D4524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85AEC-793E-89DD-95AC-737D02E1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58860-8DAB-0B7F-C444-EDCCCD99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6D85-D028-0EB4-E1A2-9D3EB5CB6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16F9-01B8-381A-1833-D3EC8D234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BA8B-1434-4B6D-AC7F-8FACA0B2A2E6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FCB7-9B5C-9B44-5646-D2217E43F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5D4B-9EBB-E60C-9BDF-6E43AF748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963" y="111968"/>
            <a:ext cx="12124158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963" y="2751805"/>
            <a:ext cx="9144000" cy="339517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Manoj Velu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Hussain Kaide Johar Manasi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Naveen Seelam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67963" y="4593435"/>
            <a:ext cx="6153150" cy="309877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 2023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4, 2023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EF34-3402-4DFD-9AE6-8693EDD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492" y="375510"/>
            <a:ext cx="6809015" cy="498598"/>
          </a:xfrm>
        </p:spPr>
        <p:txBody>
          <a:bodyPr/>
          <a:lstStyle/>
          <a:p>
            <a:r>
              <a:rPr lang="en-US" dirty="0"/>
              <a:t>Results for Improved Model</a:t>
            </a:r>
            <a:endParaRPr lang="en-IN" dirty="0"/>
          </a:p>
        </p:txBody>
      </p:sp>
      <p:sp>
        <p:nvSpPr>
          <p:cNvPr id="9" name="AutoShape 2" descr="http://127.0.0.1:18227/graphics/e5403b99-f6a5-48e2-aa20-0d449dd6ed59.png">
            <a:extLst>
              <a:ext uri="{FF2B5EF4-FFF2-40B4-BE49-F238E27FC236}">
                <a16:creationId xmlns:a16="http://schemas.microsoft.com/office/drawing/2014/main" id="{15B4ECEE-5405-4F44-968E-C434E4850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2996" cy="34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77CC5D-5382-4D3A-AEB6-524765FD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33" y="1922954"/>
            <a:ext cx="4190111" cy="291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EF876-E618-4AE8-AB0D-32963A90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065" y="2188074"/>
            <a:ext cx="4296845" cy="240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6783CF-4DAB-44E9-B0F8-6BDB92F5B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" y="959887"/>
            <a:ext cx="5553075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35862B-8D0B-457E-BF65-4214C4FB3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524" y="3429000"/>
            <a:ext cx="3209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7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6746329-B40F-4969-9516-1D6EC0127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65" y="1360811"/>
            <a:ext cx="5890535" cy="3957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2BB2-4575-4E13-99BF-D51EA730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81" y="1953305"/>
            <a:ext cx="5687854" cy="2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B875-D250-458F-BE38-2C6C92D1A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376" y="1131286"/>
            <a:ext cx="1439247" cy="4985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11BC53-7BBD-4FE7-B8B5-63CF54EB1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493395"/>
              </p:ext>
            </p:extLst>
          </p:nvPr>
        </p:nvGraphicFramePr>
        <p:xfrm>
          <a:off x="1494972" y="2231224"/>
          <a:ext cx="9202056" cy="18275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0514">
                  <a:extLst>
                    <a:ext uri="{9D8B030D-6E8A-4147-A177-3AD203B41FA5}">
                      <a16:colId xmlns:a16="http://schemas.microsoft.com/office/drawing/2014/main" val="3256980055"/>
                    </a:ext>
                  </a:extLst>
                </a:gridCol>
                <a:gridCol w="2300514">
                  <a:extLst>
                    <a:ext uri="{9D8B030D-6E8A-4147-A177-3AD203B41FA5}">
                      <a16:colId xmlns:a16="http://schemas.microsoft.com/office/drawing/2014/main" val="2897825109"/>
                    </a:ext>
                  </a:extLst>
                </a:gridCol>
                <a:gridCol w="2300514">
                  <a:extLst>
                    <a:ext uri="{9D8B030D-6E8A-4147-A177-3AD203B41FA5}">
                      <a16:colId xmlns:a16="http://schemas.microsoft.com/office/drawing/2014/main" val="925967840"/>
                    </a:ext>
                  </a:extLst>
                </a:gridCol>
                <a:gridCol w="2300514">
                  <a:extLst>
                    <a:ext uri="{9D8B030D-6E8A-4147-A177-3AD203B41FA5}">
                      <a16:colId xmlns:a16="http://schemas.microsoft.com/office/drawing/2014/main" val="2002968900"/>
                    </a:ext>
                  </a:extLst>
                </a:gridCol>
              </a:tblGrid>
              <a:tr h="609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RMSE_Validation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RMSE_Test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Adjusted R^2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163251"/>
                  </a:ext>
                </a:extLst>
              </a:tr>
              <a:tr h="609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1.513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1.647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0.7374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486175"/>
                  </a:ext>
                </a:extLst>
              </a:tr>
              <a:tr h="6091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0.499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0.7366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7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964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E25270-08E8-4221-B72E-1B66545C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256" y="3169030"/>
            <a:ext cx="4156364" cy="740844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3972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2598817"/>
            <a:ext cx="4156364" cy="1479508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03122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07" y="2780625"/>
            <a:ext cx="4156364" cy="1479508"/>
          </a:xfrm>
        </p:spPr>
        <p:txBody>
          <a:bodyPr/>
          <a:lstStyle/>
          <a:p>
            <a:r>
              <a:rPr lang="en-US" dirty="0"/>
              <a:t>Dataset Info</a:t>
            </a:r>
          </a:p>
        </p:txBody>
      </p:sp>
    </p:spTree>
    <p:extLst>
      <p:ext uri="{BB962C8B-B14F-4D97-AF65-F5344CB8AC3E}">
        <p14:creationId xmlns:p14="http://schemas.microsoft.com/office/powerpoint/2010/main" val="309760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47955A0-AF44-40B7-8FBF-B2DF4DBE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773348"/>
              </p:ext>
            </p:extLst>
          </p:nvPr>
        </p:nvGraphicFramePr>
        <p:xfrm>
          <a:off x="1528146" y="346440"/>
          <a:ext cx="8119707" cy="574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867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702E-E4BF-4BA7-AC25-3AAB2453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287" y="666299"/>
            <a:ext cx="10355425" cy="498598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42821-A86F-4052-8BBF-FD556166B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76" y="1359327"/>
            <a:ext cx="7764846" cy="51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EF34-3402-4DFD-9AE6-8693EDD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492" y="860701"/>
            <a:ext cx="6809015" cy="498598"/>
          </a:xfrm>
        </p:spPr>
        <p:txBody>
          <a:bodyPr/>
          <a:lstStyle/>
          <a:p>
            <a:r>
              <a:rPr lang="en-US" dirty="0"/>
              <a:t>Response Variable Distribution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F11F8B-97A1-4A89-A14A-0C2B469D3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0" y="1906135"/>
            <a:ext cx="81534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07" y="2780625"/>
            <a:ext cx="4156364" cy="1479508"/>
          </a:xfrm>
        </p:spPr>
        <p:txBody>
          <a:bodyPr/>
          <a:lstStyle/>
          <a:p>
            <a:r>
              <a:rPr lang="en-US" dirty="0"/>
              <a:t>Initial Model</a:t>
            </a:r>
          </a:p>
        </p:txBody>
      </p:sp>
    </p:spTree>
    <p:extLst>
      <p:ext uri="{BB962C8B-B14F-4D97-AF65-F5344CB8AC3E}">
        <p14:creationId xmlns:p14="http://schemas.microsoft.com/office/powerpoint/2010/main" val="347967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EF34-3402-4DFD-9AE6-8693EDD8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492" y="375510"/>
            <a:ext cx="6809015" cy="498598"/>
          </a:xfrm>
        </p:spPr>
        <p:txBody>
          <a:bodyPr/>
          <a:lstStyle/>
          <a:p>
            <a:r>
              <a:rPr lang="en-US" dirty="0"/>
              <a:t>Results for Initial Model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B2AA4-F4DF-4249-AB37-C633B21E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3" y="1110342"/>
            <a:ext cx="5164211" cy="5558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63CAB-0AE8-4E33-98F0-A40C7FBB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358" y="2128469"/>
            <a:ext cx="5653175" cy="305577"/>
          </a:xfrm>
          <a:prstGeom prst="rect">
            <a:avLst/>
          </a:prstGeom>
        </p:spPr>
      </p:pic>
      <p:sp>
        <p:nvSpPr>
          <p:cNvPr id="9" name="AutoShape 2" descr="http://127.0.0.1:18227/graphics/e5403b99-f6a5-48e2-aa20-0d449dd6ed59.png">
            <a:extLst>
              <a:ext uri="{FF2B5EF4-FFF2-40B4-BE49-F238E27FC236}">
                <a16:creationId xmlns:a16="http://schemas.microsoft.com/office/drawing/2014/main" id="{15B4ECEE-5405-4F44-968E-C434E4850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42996" cy="344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BB46B0-3622-442A-9C69-B5D975574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13" y="3270014"/>
            <a:ext cx="4957664" cy="12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D709E-F5B9-4C72-A248-943DC444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4" y="1635871"/>
            <a:ext cx="5531215" cy="330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B8227-EFC2-4E07-B7BE-5A13A238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9537"/>
            <a:ext cx="5726014" cy="254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74C2-E1E7-41D8-8F6C-0519B89E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07" y="2780625"/>
            <a:ext cx="4156364" cy="1479508"/>
          </a:xfrm>
        </p:spPr>
        <p:txBody>
          <a:bodyPr/>
          <a:lstStyle/>
          <a:p>
            <a:r>
              <a:rPr lang="en-US" dirty="0"/>
              <a:t>Improved Model</a:t>
            </a:r>
          </a:p>
        </p:txBody>
      </p:sp>
    </p:spTree>
    <p:extLst>
      <p:ext uri="{BB962C8B-B14F-4D97-AF65-F5344CB8AC3E}">
        <p14:creationId xmlns:p14="http://schemas.microsoft.com/office/powerpoint/2010/main" val="1524195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7197</TotalTime>
  <Words>107</Words>
  <Application>Microsoft Office PowerPoint</Application>
  <PresentationFormat>Widescreen</PresentationFormat>
  <Paragraphs>38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Palatino</vt:lpstr>
      <vt:lpstr>Times New Roman</vt:lpstr>
      <vt:lpstr>Office Theme</vt:lpstr>
      <vt:lpstr>MAT008_Robinson_PPT_template_20160817_1e</vt:lpstr>
      <vt:lpstr>Mini Project</vt:lpstr>
      <vt:lpstr>Dataset Info</vt:lpstr>
      <vt:lpstr>PowerPoint Presentation</vt:lpstr>
      <vt:lpstr>Data Dictionary</vt:lpstr>
      <vt:lpstr>Response Variable Distribution</vt:lpstr>
      <vt:lpstr>Initial Model</vt:lpstr>
      <vt:lpstr>Results for Initial Model</vt:lpstr>
      <vt:lpstr>PowerPoint Presentation</vt:lpstr>
      <vt:lpstr>Improved Model</vt:lpstr>
      <vt:lpstr>Results for Improved Model</vt:lpstr>
      <vt:lpstr>PowerPoint Presentation</vt:lpstr>
      <vt:lpstr>Results</vt:lpstr>
      <vt:lpstr>Questions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SERC- Team 4</dc:title>
  <dc:creator>Abinesh G</dc:creator>
  <cp:lastModifiedBy>Manoj V</cp:lastModifiedBy>
  <cp:revision>28</cp:revision>
  <dcterms:created xsi:type="dcterms:W3CDTF">2022-09-16T01:32:55Z</dcterms:created>
  <dcterms:modified xsi:type="dcterms:W3CDTF">2023-12-04T04:35:49Z</dcterms:modified>
</cp:coreProperties>
</file>